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1"/>
    <p:sldMasterId id="2147483732" r:id="rId2"/>
    <p:sldMasterId id="2147483733" r:id="rId3"/>
    <p:sldMasterId id="2147483734" r:id="rId4"/>
    <p:sldMasterId id="2147483735" r:id="rId5"/>
    <p:sldMasterId id="2147483736" r:id="rId6"/>
    <p:sldMasterId id="2147483737" r:id="rId7"/>
  </p:sldMasterIdLst>
  <p:notesMasterIdLst>
    <p:notesMasterId r:id="rId104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347" r:id="rId31"/>
    <p:sldId id="348" r:id="rId32"/>
    <p:sldId id="349" r:id="rId33"/>
    <p:sldId id="358" r:id="rId34"/>
    <p:sldId id="359" r:id="rId35"/>
    <p:sldId id="360" r:id="rId36"/>
    <p:sldId id="361" r:id="rId37"/>
    <p:sldId id="362" r:id="rId38"/>
    <p:sldId id="461" r:id="rId39"/>
    <p:sldId id="462" r:id="rId40"/>
    <p:sldId id="445" r:id="rId41"/>
    <p:sldId id="446" r:id="rId42"/>
    <p:sldId id="447" r:id="rId43"/>
    <p:sldId id="448" r:id="rId44"/>
    <p:sldId id="449" r:id="rId45"/>
    <p:sldId id="471" r:id="rId46"/>
    <p:sldId id="479" r:id="rId47"/>
    <p:sldId id="480" r:id="rId48"/>
    <p:sldId id="463" r:id="rId49"/>
    <p:sldId id="464" r:id="rId50"/>
    <p:sldId id="453" r:id="rId51"/>
    <p:sldId id="454" r:id="rId52"/>
    <p:sldId id="455" r:id="rId53"/>
    <p:sldId id="456" r:id="rId54"/>
    <p:sldId id="298" r:id="rId55"/>
    <p:sldId id="299" r:id="rId56"/>
    <p:sldId id="300" r:id="rId57"/>
    <p:sldId id="301" r:id="rId58"/>
    <p:sldId id="302" r:id="rId59"/>
    <p:sldId id="303" r:id="rId60"/>
    <p:sldId id="304" r:id="rId61"/>
    <p:sldId id="305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19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327" r:id="rId84"/>
    <p:sldId id="328" r:id="rId85"/>
    <p:sldId id="329" r:id="rId86"/>
    <p:sldId id="330" r:id="rId87"/>
    <p:sldId id="331" r:id="rId88"/>
    <p:sldId id="332" r:id="rId89"/>
    <p:sldId id="333" r:id="rId90"/>
    <p:sldId id="334" r:id="rId91"/>
    <p:sldId id="335" r:id="rId92"/>
    <p:sldId id="336" r:id="rId93"/>
    <p:sldId id="337" r:id="rId94"/>
    <p:sldId id="338" r:id="rId95"/>
    <p:sldId id="339" r:id="rId96"/>
    <p:sldId id="340" r:id="rId97"/>
    <p:sldId id="341" r:id="rId98"/>
    <p:sldId id="342" r:id="rId99"/>
    <p:sldId id="343" r:id="rId100"/>
    <p:sldId id="344" r:id="rId101"/>
    <p:sldId id="345" r:id="rId102"/>
    <p:sldId id="346" r:id="rId10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 snapToGrid="0">
      <p:cViewPr varScale="1">
        <p:scale>
          <a:sx n="113" d="100"/>
          <a:sy n="113" d="100"/>
        </p:scale>
        <p:origin x="179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07" Type="http://schemas.openxmlformats.org/officeDocument/2006/relationships/theme" Target="theme/theme1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viewProps" Target="viewProp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e311d6a8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7" name="Google Shape;577;g3e311d6a8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7" name="Google Shape;5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e985ff349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7" name="Google Shape;597;g3e985ff3497_0_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g3e985ff3497_0_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e985ff349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5" name="Google Shape;605;g3e985ff3497_0_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g3e985ff3497_0_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e985ff349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3" name="Google Shape;613;g3e985ff3497_0_1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g3e985ff3497_0_1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e985ff349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1" name="Google Shape;621;g3e985ff3497_0_2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g3e985ff3497_0_23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e985ff349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9" name="Google Shape;629;g3e985ff3497_0_3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g3e985ff3497_0_30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e985ff3497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7" name="Google Shape;637;g3e985ff3497_0_37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g3e985ff3497_0_37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e985ff349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5" name="Google Shape;645;g3e985ff3497_0_44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g3e985ff3497_0_44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e985ff349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3" name="Google Shape;653;g3e985ff3497_0_5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g3e985ff3497_0_51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e985ff349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1" name="Google Shape;661;g3e985ff3497_0_58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g3e985ff3497_0_58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e985ff349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9" name="Google Shape;669;g3e985ff3497_0_6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g3e985ff3497_0_65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e985ff3497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7" name="Google Shape;677;g3e985ff3497_0_7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g3e985ff3497_0_7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e985ff3497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5" name="Google Shape;685;g3e985ff3497_0_7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g3e985ff3497_0_7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e985ff3497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3" name="Google Shape;693;g3e985ff3497_0_8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g3e985ff3497_0_8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1" name="Google Shape;7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8" name="Google Shape;7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3" name="Google Shape;7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3" name="Google Shape;7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8" name="Google Shape;7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4" name="Google Shape;7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4" name="Google Shape;6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8" name="Google Shape;6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3" name="Google Shape;6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711" name="Google Shape;7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959AF54E-2086-1176-660E-AAFEDCC44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E520F566-20D2-4E35-C176-80AB8C16C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E7FE345B-824B-E6A8-41B3-FE39C0BBBF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89532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F370B512-6374-36C1-EBD6-2C71A0711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A42CE337-21BC-6237-6CB5-F91107B8B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458E133F-7EF6-3CDF-ACCD-249CBC33DD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9196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>
          <a:extLst>
            <a:ext uri="{FF2B5EF4-FFF2-40B4-BE49-F238E27FC236}">
              <a16:creationId xmlns:a16="http://schemas.microsoft.com/office/drawing/2014/main" id="{1008C2CA-7C06-47BB-FBD9-3D6F917A7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>
            <a:extLst>
              <a:ext uri="{FF2B5EF4-FFF2-40B4-BE49-F238E27FC236}">
                <a16:creationId xmlns:a16="http://schemas.microsoft.com/office/drawing/2014/main" id="{4C1FF6AE-FCE6-5184-E5FF-DBF9913FB1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>
            <a:extLst>
              <a:ext uri="{FF2B5EF4-FFF2-40B4-BE49-F238E27FC236}">
                <a16:creationId xmlns:a16="http://schemas.microsoft.com/office/drawing/2014/main" id="{7CCE0EB5-8189-39DF-A218-061BD02B0D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57397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1143BF97-9E80-1079-FB2E-CB5E2901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C208A914-48D7-9597-EFCA-DE5FB113BF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F9FB8A2B-3B0C-0283-E646-CC9703A251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47871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B5CA68DD-2858-031D-C455-48235AF3A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2ECF050E-D0F6-D418-FAE0-C9228F60D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C1176647-B04C-2E3E-3574-35C9113F1E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38335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C6CB26C9-5C20-9E22-B62F-21576F14B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8E80D42F-98B7-C472-825A-A44C69536B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CFA837AB-9869-DB35-45FB-9324E2FE6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64221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AC31F302-BF36-7BF0-2E4E-06F0890C7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7C602A55-03CB-BECF-F883-96162D6308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0E703F4A-0A50-8DD8-203C-3FA03383A1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36166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3" name="Google Shape;713;p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c07532ff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g3c07532ff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1" name="Google Shape;72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44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C02F02CA-257C-7F86-E493-A2016C95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53163AD8-A53D-8408-2BC0-3063E17632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7ECABE58-D481-BDD9-E4CE-5BCFF21DD6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34527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7DFCFEAE-1452-CE89-4ED6-5CFF9C1D4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1DA116C8-B14D-040E-215E-3FC3BB2DD0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4D6475E8-56EC-08E9-4C5F-B3C4D71FA8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34435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6" name="Google Shape;8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1" name="Google Shape;85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6" name="Google Shape;85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2" name="Google Shape;86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7" name="Google Shape;86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2" name="Google Shape;87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7" name="Google Shape;87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4" name="Google Shape;88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9" name="Google Shape;8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4" name="Google Shape;89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9" name="Google Shape;89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5" name="Google Shape;9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0" name="Google Shape;91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e6fc99cc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5" name="Google Shape;915;g3e6fc99cc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e6fc99ccb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1" name="Google Shape;921;g3e6fc99ccb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e6fc99ccb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7" name="Google Shape;927;g3e6fc99ccb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3e6fc99ccb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3" name="Google Shape;933;g3e6fc99ccb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b0d598f3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9" name="Google Shape;939;g3b0d598f3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0" name="Google Shape;940;g3b0d598f3c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/>
              <a:t>65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3e985ff3497_0_10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g3e985ff3497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3e985ff3497_0_11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g3e985ff3497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e985ff3497_0_117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g3e985ff3497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9" name="Google Shape;96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4" name="Google Shape;97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9" name="Google Shape;97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5" name="Google Shape;98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2" name="Google Shape;99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9" name="Google Shape;99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4" name="Google Shape;100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0" name="Google Shape;101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5" name="Google Shape;101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20" name="Google Shape;1020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1" name="Google Shape;1021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7" name="Google Shape;102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3" name="Google Shape;103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9" name="Google Shape;103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4" name="Google Shape;104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1" name="Google Shape;105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6" name="Google Shape;105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1" name="Google Shape;106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3aaa50201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7" name="Google Shape;1067;g3aaa50201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3e985ff3497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3" name="Google Shape;1073;g3e985ff3497_0_13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g3e985ff3497_0_135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87</a:t>
            </a:fld>
            <a:endParaRPr sz="130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3e985ff349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1" name="Google Shape;1081;g3e985ff3497_0_14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g3e985ff3497_0_14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88</a:t>
            </a:fld>
            <a:endParaRPr sz="130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3e985ff3497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9" name="Google Shape;1089;g3e985ff3497_0_14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g3e985ff3497_0_14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</a:t>
            </a:fld>
            <a:endParaRPr sz="130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e985ff349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7" name="Google Shape;1097;g3e985ff3497_0_15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" name="Google Shape;1098;g3e985ff3497_0_15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90</a:t>
            </a:fld>
            <a:endParaRPr sz="130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05" name="Google Shape;1105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6" name="Google Shape;1106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2" name="Google Shape;111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9" name="Google Shape;111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3aaa5f6709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5" name="Google Shape;1125;g3aaa5f6709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3e985ff3497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1" name="Google Shape;1131;g3e985ff3497_0_17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g3e985ff3497_0_175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95</a:t>
            </a:fld>
            <a:endParaRPr sz="130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3e985ff3497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9" name="Google Shape;1139;g3e985ff3497_0_18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g3e985ff3497_0_182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96</a:t>
            </a:fld>
            <a:endParaRPr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57" name="Google Shape;257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6" name="Google Shape;276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4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5" name="Google Shape;285;p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4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96" name="Google Shape;296;p4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97" name="Google Shape;297;p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4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04" name="Google Shape;304;p4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4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4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5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6" name="Google Shape;316;p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1" name="Google Shape;321;p5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5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5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5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43" name="Google Shape;343;p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49" name="Google Shape;349;p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0" name="Google Shape;350;p5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7" name="Google Shape;357;p5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8" name="Google Shape;358;p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9" name="Google Shape;359;p5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5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65" name="Google Shape;365;p5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66" name="Google Shape;366;p5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5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73" name="Google Shape;373;p5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6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79" name="Google Shape;379;p6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6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6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6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85" name="Google Shape;385;p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6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0" name="Google Shape;390;p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6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6" name="Google Shape;396;p6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6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6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6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6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6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23" name="Google Shape;423;p6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6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429" name="Google Shape;429;p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6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6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6" name="Google Shape;436;p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7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2" name="Google Shape;442;p7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3" name="Google Shape;443;p7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4" name="Google Shape;444;p7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5" name="Google Shape;445;p7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7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7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6" name="Google Shape;456;p7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57" name="Google Shape;457;p7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7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7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7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7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4" name="Google Shape;464;p7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7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7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6" name="Google Shape;476;p7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7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7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1" name="Google Shape;481;p7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，文字及兩項物件" type="txAndTwoObj">
  <p:cSld name="TEXT_AND_TWO_OBJECTS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7" name="Google Shape;487;p7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8" name="Google Shape;488;p78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9" name="Google Shape;489;p7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7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8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1" name="Google Shape;51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區段標題" type="secHead">
  <p:cSld name="SECTION_HEADER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8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7" name="Google Shape;517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3" name="Google Shape;523;p8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4" name="Google Shape;524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8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0" name="Google Shape;530;p8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1" name="Google Shape;531;p8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2" name="Google Shape;532;p8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3" name="Google Shape;533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8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4" name="Google Shape;544;p8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5" name="Google Shape;545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8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8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2" name="Google Shape;552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8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8" name="Google Shape;558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9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4" name="Google Shape;564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Google Shape;246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Google Shape;247;p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8" name="Google Shape;248;p3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9" name="Google Shape;249;p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8" name="Google Shape;328;p5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9" name="Google Shape;329;p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>
            <a:alphaModFix/>
          </a:blip>
          <a:tile tx="0" ty="0" sx="100000" sy="100000" flip="none" algn="tl"/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8" name="Google Shape;408;p6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9" name="Google Shape;409;p6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4" name="Google Shape;494;p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6" name="Google Shape;496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7" name="Google Shape;497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0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0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1"/>
          <p:cNvSpPr txBox="1"/>
          <p:nvPr/>
        </p:nvSpPr>
        <p:spPr>
          <a:xfrm>
            <a:off x="106363" y="1999929"/>
            <a:ext cx="9037500" cy="23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禮儀年甲年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1" u="sng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常年期第二十六</a:t>
            </a:r>
            <a:r>
              <a:rPr lang="zh-TW" sz="5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主日彌撒</a:t>
            </a:r>
            <a:endParaRPr sz="5400" b="1" i="0" u="sng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8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2" name="Google Shape;572;p91"/>
          <p:cNvSpPr txBox="1"/>
          <p:nvPr/>
        </p:nvSpPr>
        <p:spPr>
          <a:xfrm>
            <a:off x="1143000" y="4652963"/>
            <a:ext cx="7315200" cy="171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請關掉手機或轉至振動位置,</a:t>
            </a:r>
            <a:endParaRPr sz="44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 準備好心靈，彌撒即將開始。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91"/>
          <p:cNvSpPr txBox="1"/>
          <p:nvPr/>
        </p:nvSpPr>
        <p:spPr>
          <a:xfrm>
            <a:off x="7527925" y="496888"/>
            <a:ext cx="93027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4" name="Google Shape;574;p91"/>
          <p:cNvSpPr txBox="1"/>
          <p:nvPr/>
        </p:nvSpPr>
        <p:spPr>
          <a:xfrm>
            <a:off x="395288" y="333375"/>
            <a:ext cx="8318500" cy="12001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E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今   日   彌   撒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2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92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1" name="Google Shape;581;p92"/>
          <p:cNvSpPr/>
          <p:nvPr/>
        </p:nvSpPr>
        <p:spPr>
          <a:xfrm>
            <a:off x="503975" y="21382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52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</a:t>
            </a:r>
            <a:r>
              <a:rPr lang="zh-TW" sz="5200" b="1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詠</a:t>
            </a:r>
            <a:endParaRPr sz="52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22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(達3：31、29、30、43、42，詠96：13)</a:t>
            </a:r>
            <a:r>
              <a:rPr lang="zh-TW" sz="2200">
                <a:solidFill>
                  <a:schemeClr val="dk1"/>
                </a:solidFill>
              </a:rPr>
              <a:t> </a:t>
            </a:r>
            <a:endParaRPr sz="22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endParaRPr sz="30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2" name="Google Shape;582;p92"/>
          <p:cNvSpPr txBox="1">
            <a:spLocks noGrp="1"/>
          </p:cNvSpPr>
          <p:nvPr>
            <p:ph type="title" idx="4294967295"/>
          </p:nvPr>
        </p:nvSpPr>
        <p:spPr>
          <a:xfrm>
            <a:off x="299400" y="5501175"/>
            <a:ext cx="8728500" cy="16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6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上主祢所加給我們的一切，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76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都是依照祢公正審判而行的；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4572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因為我們犯了罪背叛了祢，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    沒有聽從祢的命令。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但請求祢光耀祢的名，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按照祢的宏大慈悲對待我們。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	上主祢所加給我們的一切，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0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都是依照祢公正審判而行的。</a:t>
            </a:r>
            <a:endParaRPr sz="4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4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60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60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60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83" name="Google Shape;583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84" name="Google Shape;584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3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93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1" name="Google Shape;591;p93"/>
          <p:cNvSpPr/>
          <p:nvPr/>
        </p:nvSpPr>
        <p:spPr>
          <a:xfrm>
            <a:off x="504000" y="69057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2" name="Google Shape;592;p93"/>
          <p:cNvSpPr txBox="1">
            <a:spLocks noGrp="1"/>
          </p:cNvSpPr>
          <p:nvPr>
            <p:ph type="title" idx="4294967295"/>
          </p:nvPr>
        </p:nvSpPr>
        <p:spPr>
          <a:xfrm>
            <a:off x="457200" y="2480137"/>
            <a:ext cx="8182812" cy="1460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93" name="Google Shape;593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4" name="Google Shape;594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94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01" name="Google Shape;601;p94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02" name="Google Shape;602;p94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1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95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09" name="Google Shape;609;p95"/>
          <p:cNvSpPr txBox="1">
            <a:spLocks noGrp="1"/>
          </p:cNvSpPr>
          <p:nvPr>
            <p:ph type="body" idx="1"/>
          </p:nvPr>
        </p:nvSpPr>
        <p:spPr>
          <a:xfrm>
            <a:off x="601662" y="620712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兄弟姐妹為一體，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生命如旭日東昇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聖神內青春永駐，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我們得享永生。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b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610" name="Google Shape;610;p95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2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6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17" name="Google Shape;617;p96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18" name="Google Shape;618;p96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3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7"/>
          <p:cNvSpPr txBox="1">
            <a:spLocks noGrp="1"/>
          </p:cNvSpPr>
          <p:nvPr>
            <p:ph type="title"/>
          </p:nvPr>
        </p:nvSpPr>
        <p:spPr>
          <a:xfrm>
            <a:off x="615950" y="-171450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25" name="Google Shape;625;p97"/>
          <p:cNvSpPr txBox="1">
            <a:spLocks noGrp="1"/>
          </p:cNvSpPr>
          <p:nvPr>
            <p:ph type="body" idx="1"/>
          </p:nvPr>
        </p:nvSpPr>
        <p:spPr>
          <a:xfrm>
            <a:off x="615950" y="1238250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大家齊來呼上主，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祂曾許諾賜酬報。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現世得獲百倍福，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來世且享永生。</a:t>
            </a:r>
            <a:endParaRPr/>
          </a:p>
        </p:txBody>
      </p:sp>
      <p:sp>
        <p:nvSpPr>
          <p:cNvPr id="626" name="Google Shape;626;p97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4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98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33" name="Google Shape;633;p98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34" name="Google Shape;634;p98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5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99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41" name="Google Shape;641;p99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耶穌定了新誡命，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愛人如己勤遵行。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直到福地主所許，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在那裡享永生。</a:t>
            </a:r>
            <a:endParaRPr/>
          </a:p>
        </p:txBody>
      </p:sp>
      <p:sp>
        <p:nvSpPr>
          <p:cNvPr id="642" name="Google Shape;642;p99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6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100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49" name="Google Shape;649;p100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50" name="Google Shape;650;p100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7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01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57" name="Google Shape;657;p101"/>
          <p:cNvSpPr txBox="1">
            <a:spLocks noGrp="1"/>
          </p:cNvSpPr>
          <p:nvPr>
            <p:ph type="body" idx="1"/>
          </p:nvPr>
        </p:nvSpPr>
        <p:spPr>
          <a:xfrm>
            <a:off x="604837" y="1123950"/>
            <a:ext cx="84264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為要與主同生活，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必先與主同死亡。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死於自私與罪惡，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我們得享永生。</a:t>
            </a:r>
            <a:endParaRPr/>
          </a:p>
        </p:txBody>
      </p:sp>
      <p:sp>
        <p:nvSpPr>
          <p:cNvPr id="658" name="Google Shape;658;p101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8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02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65" name="Google Shape;665;p102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66" name="Google Shape;666;p102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9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03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73" name="Google Shape;673;p103"/>
          <p:cNvSpPr txBox="1">
            <a:spLocks noGrp="1"/>
          </p:cNvSpPr>
          <p:nvPr>
            <p:ph type="body" idx="1"/>
          </p:nvPr>
        </p:nvSpPr>
        <p:spPr>
          <a:xfrm>
            <a:off x="604837" y="1123950"/>
            <a:ext cx="84264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 結合世界為一體，萬民合成一家庭。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慶與聖三相會遇，與祂共享永生。</a:t>
            </a:r>
            <a:endParaRPr/>
          </a:p>
        </p:txBody>
      </p:sp>
      <p:sp>
        <p:nvSpPr>
          <p:cNvPr id="674" name="Google Shape;674;p103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10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04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81" name="Google Shape;681;p104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82" name="Google Shape;682;p104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11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05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89" name="Google Shape;689;p105"/>
          <p:cNvSpPr txBox="1">
            <a:spLocks noGrp="1"/>
          </p:cNvSpPr>
          <p:nvPr>
            <p:ph type="body" idx="1"/>
          </p:nvPr>
        </p:nvSpPr>
        <p:spPr>
          <a:xfrm>
            <a:off x="604837" y="1123950"/>
            <a:ext cx="84264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 偕同教會同歡慶，吾人恭候主光臨。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今日確是好節日，我們得享永生。</a:t>
            </a:r>
            <a:endParaRPr/>
          </a:p>
        </p:txBody>
      </p:sp>
      <p:sp>
        <p:nvSpPr>
          <p:cNvPr id="690" name="Google Shape;690;p105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12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06"/>
          <p:cNvSpPr txBox="1">
            <a:spLocks noGrp="1"/>
          </p:cNvSpPr>
          <p:nvPr>
            <p:ph type="title"/>
          </p:nvPr>
        </p:nvSpPr>
        <p:spPr>
          <a:xfrm>
            <a:off x="604837" y="-25876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天主的子女</a:t>
            </a:r>
            <a:endParaRPr/>
          </a:p>
        </p:txBody>
      </p:sp>
      <p:sp>
        <p:nvSpPr>
          <p:cNvPr id="697" name="Google Shape;697;p106"/>
          <p:cNvSpPr txBox="1">
            <a:spLocks noGrp="1"/>
          </p:cNvSpPr>
          <p:nvPr>
            <p:ph type="body" idx="1"/>
          </p:nvPr>
        </p:nvSpPr>
        <p:spPr>
          <a:xfrm>
            <a:off x="615950" y="981075"/>
            <a:ext cx="84249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弟兄們，前來聽聖言，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聚會在天主的祭桌前，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恭領主聖體聖血，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一同詠唱愛之歌。</a:t>
            </a:r>
            <a:endParaRPr sz="58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阿肋路，阿肋路，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阿肋路阿肋路亞！</a:t>
            </a:r>
            <a:endParaRPr/>
          </a:p>
        </p:txBody>
      </p:sp>
      <p:sp>
        <p:nvSpPr>
          <p:cNvPr id="698" name="Google Shape;698;p106"/>
          <p:cNvSpPr txBox="1"/>
          <p:nvPr/>
        </p:nvSpPr>
        <p:spPr>
          <a:xfrm>
            <a:off x="578485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天主的子女 13 of 13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07"/>
          <p:cNvSpPr txBox="1">
            <a:spLocks noGrp="1"/>
          </p:cNvSpPr>
          <p:nvPr>
            <p:ph type="title" idx="4294967295"/>
          </p:nvPr>
        </p:nvSpPr>
        <p:spPr>
          <a:xfrm>
            <a:off x="498475" y="265113"/>
            <a:ext cx="8105775" cy="114776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致     候     詞</a:t>
            </a:r>
            <a:endParaRPr/>
          </a:p>
        </p:txBody>
      </p:sp>
      <p:sp>
        <p:nvSpPr>
          <p:cNvPr id="704" name="Google Shape;704;p107"/>
          <p:cNvSpPr txBox="1"/>
          <p:nvPr/>
        </p:nvSpPr>
        <p:spPr>
          <a:xfrm>
            <a:off x="1116013" y="1954213"/>
            <a:ext cx="6985000" cy="212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因父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及聖神之名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07"/>
          <p:cNvSpPr txBox="1"/>
          <p:nvPr/>
        </p:nvSpPr>
        <p:spPr>
          <a:xfrm>
            <a:off x="1111250" y="4724400"/>
            <a:ext cx="5548313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08"/>
          <p:cNvSpPr txBox="1"/>
          <p:nvPr/>
        </p:nvSpPr>
        <p:spPr>
          <a:xfrm>
            <a:off x="179400" y="661362"/>
            <a:ext cx="8796600" cy="541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主禮：願天父的慈愛，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基督的聖寵，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聖神的恩賜，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與你們同在。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全體：也與你的心靈同在。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09"/>
          <p:cNvSpPr txBox="1"/>
          <p:nvPr/>
        </p:nvSpPr>
        <p:spPr>
          <a:xfrm>
            <a:off x="251460" y="0"/>
            <a:ext cx="8321040" cy="720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各位教友，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現在我們大家認罪，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虔誠地舉行聖祭。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4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(靜默片刻)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0"/>
          <p:cNvSpPr/>
          <p:nvPr/>
        </p:nvSpPr>
        <p:spPr>
          <a:xfrm>
            <a:off x="917575" y="476250"/>
            <a:ext cx="7615238" cy="586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全體: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我向全能的天主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和各位教友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承認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我在思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言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行為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上的過失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11"/>
          <p:cNvSpPr txBox="1"/>
          <p:nvPr/>
        </p:nvSpPr>
        <p:spPr>
          <a:xfrm>
            <a:off x="341100" y="44450"/>
            <a:ext cx="8707200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我的重罪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為此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懇請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終身童貞聖母瑪利亞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天使聖人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和你們各位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為我祈求上主，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我們的天主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12"/>
          <p:cNvSpPr txBox="1"/>
          <p:nvPr/>
        </p:nvSpPr>
        <p:spPr>
          <a:xfrm>
            <a:off x="395288" y="333375"/>
            <a:ext cx="83820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願全能的天主垂憐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我們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赦免我們的罪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使我們得到永生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112"/>
          <p:cNvSpPr/>
          <p:nvPr/>
        </p:nvSpPr>
        <p:spPr>
          <a:xfrm>
            <a:off x="552450" y="5753100"/>
            <a:ext cx="6378575" cy="105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 們。 </a:t>
            </a:r>
            <a:endParaRPr sz="6000" b="1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13"/>
          <p:cNvSpPr txBox="1"/>
          <p:nvPr/>
        </p:nvSpPr>
        <p:spPr>
          <a:xfrm>
            <a:off x="1447800" y="115888"/>
            <a:ext cx="7391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13"/>
          <p:cNvSpPr txBox="1"/>
          <p:nvPr/>
        </p:nvSpPr>
        <p:spPr>
          <a:xfrm>
            <a:off x="3492500" y="6354763"/>
            <a:ext cx="18415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13"/>
          <p:cNvSpPr txBox="1"/>
          <p:nvPr/>
        </p:nvSpPr>
        <p:spPr>
          <a:xfrm>
            <a:off x="7792279" y="6278362"/>
            <a:ext cx="135172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垂憐經</a:t>
            </a:r>
            <a:b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034368C0-83C6-AC3A-84F5-93D3E7C275DC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533F84F4-2C70-4DC6-EBD9-46F2550DF0CB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主、天主、天上的君王、全能的天主聖父， 我們為了祢無上的光榮， 讚美祢、稱頌祢、朝拜祢、顯揚祢、感謝祢。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375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EFAB2-8453-FE7B-F851-91E89A0F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7B4950B1-4C93-7688-4E2F-D94BE0DC5267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CBAE4A96-0995-3232-5DA2-A61721098BD7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主、耶穌基督、獨生子； 主、天主、天主的羔羊，聖父之子； 除免世罪者，求祢垂憐我們。 除免世罪者，求祢俯聽我們的祈禱。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1984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F328-AA1C-4E73-1276-AA182690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57BB263E-5560-0DEF-9F1D-94E1DA2CD3EA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82A6BDA4-FA4A-48E9-7C1F-E8F2D2C189FF}"/>
              </a:ext>
            </a:extLst>
          </p:cNvPr>
          <p:cNvSpPr txBox="1"/>
          <p:nvPr/>
        </p:nvSpPr>
        <p:spPr>
          <a:xfrm>
            <a:off x="381000" y="1392740"/>
            <a:ext cx="8382000" cy="467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algn="ctr">
              <a:lnSpc>
                <a:spcPct val="120000"/>
              </a:lnSpc>
              <a:buSzPts val="6000"/>
            </a:pP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坐在聖父之右者，求祢垂憐我們； 因為只有祢是聖的，只有祢是主，只有祢是至高無上的。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</p:txBody>
      </p:sp>
    </p:spTree>
    <p:extLst>
      <p:ext uri="{BB962C8B-B14F-4D97-AF65-F5344CB8AC3E}">
        <p14:creationId xmlns:p14="http://schemas.microsoft.com/office/powerpoint/2010/main" val="2340934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938CB-6DAF-A4A4-2408-F897C8D7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32518F7D-E688-F786-3919-A20AD7CEA70B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2618942B-D37B-7D86-88D1-A4A96AAC0FAD}"/>
              </a:ext>
            </a:extLst>
          </p:cNvPr>
          <p:cNvSpPr txBox="1"/>
          <p:nvPr/>
        </p:nvSpPr>
        <p:spPr>
          <a:xfrm>
            <a:off x="381000" y="1392740"/>
            <a:ext cx="8382000" cy="56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耶穌基督，祢和聖神，同享天主聖父的光榮。阿們，阿們。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  <a:p>
            <a:pPr lvl="0"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2542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5"/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集     禱     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05"/>
          <p:cNvSpPr txBox="1"/>
          <p:nvPr/>
        </p:nvSpPr>
        <p:spPr>
          <a:xfrm>
            <a:off x="323850" y="1104901"/>
            <a:ext cx="8351838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………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祂和祢及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永生永王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0"/>
          <p:cNvSpPr txBox="1">
            <a:spLocks noGrp="1"/>
          </p:cNvSpPr>
          <p:nvPr>
            <p:ph type="title" idx="4294967295"/>
          </p:nvPr>
        </p:nvSpPr>
        <p:spPr>
          <a:xfrm>
            <a:off x="0" y="188640"/>
            <a:ext cx="8169275" cy="135917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聖   道   禮   儀</a:t>
            </a:r>
            <a:endParaRPr sz="7200" b="1">
              <a:solidFill>
                <a:srgbClr val="E80000"/>
              </a:solidFill>
            </a:endParaRPr>
          </a:p>
        </p:txBody>
      </p:sp>
      <p:sp>
        <p:nvSpPr>
          <p:cNvPr id="572" name="Google Shape;572;p10"/>
          <p:cNvSpPr txBox="1"/>
          <p:nvPr/>
        </p:nvSpPr>
        <p:spPr>
          <a:xfrm>
            <a:off x="539750" y="1773238"/>
            <a:ext cx="8064600" cy="337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</a:t>
            </a:r>
            <a:r>
              <a:rPr lang="zh-TW" altLang="en-US" sz="66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經 一</a:t>
            </a:r>
            <a:endParaRPr lang="en-US" altLang="zh-TW" sz="6600" b="1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恭讀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《</a:t>
            </a:r>
            <a:r>
              <a:rPr lang="ja-JP" altLang="en-US" sz="480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厄則克耳先知書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》</a:t>
            </a:r>
            <a:endParaRPr sz="48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0F55-97AC-4CB1-E26A-172F8E3D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3EF92-6666-4407-DBB6-50174DF6FD61}"/>
              </a:ext>
            </a:extLst>
          </p:cNvPr>
          <p:cNvSpPr txBox="1"/>
          <p:nvPr/>
        </p:nvSpPr>
        <p:spPr>
          <a:xfrm>
            <a:off x="340226" y="365709"/>
            <a:ext cx="847578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上主這樣說：「你們說：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『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上主的作法不公平！</a:t>
            </a:r>
            <a:r>
              <a:rPr lang="en-US" altLang="zh-TW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』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以色列人，請聽我說吧：我的作法不公平嗎？還是你們的作法不公平呢？義人若是離棄正義而行惡，因而喪亡，是因為他所行的惡而喪亡。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C693BA60-9536-BCA8-DFF3-AAF38FD51809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</a:rPr>
              <a:t>2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7114538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981B-F6D2-9CCF-E628-983F3B0A8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66C5-CC0F-D4EF-4A82-93F868C89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8C232-980B-2343-9A56-A350725E20B1}"/>
              </a:ext>
            </a:extLst>
          </p:cNvPr>
          <p:cNvSpPr txBox="1"/>
          <p:nvPr/>
        </p:nvSpPr>
        <p:spPr>
          <a:xfrm>
            <a:off x="340226" y="365709"/>
            <a:ext cx="847578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  <a:sym typeface="PMingLiu"/>
              </a:rPr>
              <a:t>惡人若是遠離他所行的惡事，而遵行法律和正義，必能保全性命，因為他考慮之後，離棄了所行的一切惡事，他必生存，不致喪亡。」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  <a:p>
            <a:pPr algn="just"/>
            <a:endParaRPr lang="zh-CN" altLang="en-US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0D4C7009-A6BE-DBFE-F76A-79CB7B7A4454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97605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09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10"/>
          <p:cNvSpPr txBox="1"/>
          <p:nvPr/>
        </p:nvSpPr>
        <p:spPr>
          <a:xfrm>
            <a:off x="220819" y="2681248"/>
            <a:ext cx="8496300" cy="1130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7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12900" lvl="0" indent="-1612900">
              <a:buSzPts val="7200"/>
            </a:pPr>
            <a:r>
              <a:rPr lang="zh-TW" sz="6500" b="1" i="0" u="none" strike="noStrike" cap="none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答</a:t>
            </a:r>
            <a:r>
              <a:rPr lang="zh-TW" altLang="en-US" sz="65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： 上主</a:t>
            </a:r>
            <a:r>
              <a:rPr lang="en-US" altLang="zh-TW" sz="65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,</a:t>
            </a:r>
            <a:r>
              <a:rPr lang="zh-TW" altLang="en-US" sz="65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求祢念及祢的仁愛。</a:t>
            </a:r>
            <a:r>
              <a:rPr lang="en-US" altLang="zh-TW" sz="2800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x2</a:t>
            </a:r>
            <a:endParaRPr sz="6500" i="0" u="none" strike="noStrike" cap="none" dirty="0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/>
          <p:cNvSpPr txBox="1"/>
          <p:nvPr/>
        </p:nvSpPr>
        <p:spPr>
          <a:xfrm>
            <a:off x="209394" y="2586750"/>
            <a:ext cx="8797445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一、 上主，請指示我你的道路，教給我你的途徑，求你教訓我，以真理指導我。我終日仰望你，因你是我的救主。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</a:t>
            </a:r>
            <a:r>
              <a:rPr lang="zh-TW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zh-TW" altLang="en-US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Microsoft YaHei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上主</a:t>
            </a:r>
            <a:r>
              <a:rPr lang="en-US" altLang="zh-TW" sz="4800" dirty="0">
                <a:solidFill>
                  <a:srgbClr val="FF0000"/>
                </a:solidFill>
                <a:sym typeface="Microsoft YaHei"/>
              </a:rPr>
              <a:t>,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求祢念及祢的仁愛。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9266854A-9E57-5036-BD4B-FAB022276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77B0D862-1042-B917-F852-27E1485608B6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二、 上主，求你念及你的仁愛，你一向就慈悲為懷。求你忘記我年青的罪愆與過犯；你慈愛寬厚，請垂念我。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</a:t>
            </a:r>
            <a:r>
              <a:rPr lang="en-US" altLang="zh-TW" sz="4800" dirty="0">
                <a:solidFill>
                  <a:srgbClr val="FF0000"/>
                </a:solidFill>
                <a:sym typeface="Microsoft YaHei"/>
              </a:rPr>
              <a:t>,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求祢念及祢的仁愛。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9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2029C982-CD96-9F88-C15B-FD2C9434D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9BBB57F6-BBF5-3982-5621-38D92C53F992}"/>
              </a:ext>
            </a:extLst>
          </p:cNvPr>
          <p:cNvSpPr txBox="1"/>
          <p:nvPr/>
        </p:nvSpPr>
        <p:spPr>
          <a:xfrm>
            <a:off x="209395" y="2586750"/>
            <a:ext cx="8496300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三、 因為上溫良而公正，指示罪人應走的道路，引導謙卑的人履行正義，教導善良的人遵從坦途。 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</a:t>
            </a:r>
            <a:r>
              <a:rPr lang="en-US" altLang="zh-TW" sz="4800" dirty="0">
                <a:solidFill>
                  <a:srgbClr val="FF0000"/>
                </a:solidFill>
                <a:sym typeface="Microsoft YaHei"/>
              </a:rPr>
              <a:t>,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求祢念及祢的仁愛。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91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>
          <a:extLst>
            <a:ext uri="{FF2B5EF4-FFF2-40B4-BE49-F238E27FC236}">
              <a16:creationId xmlns:a16="http://schemas.microsoft.com/office/drawing/2014/main" id="{FC39AC89-9627-1022-342B-A1BFAA09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">
            <a:extLst>
              <a:ext uri="{FF2B5EF4-FFF2-40B4-BE49-F238E27FC236}">
                <a16:creationId xmlns:a16="http://schemas.microsoft.com/office/drawing/2014/main" id="{E0382DFD-73E6-7078-272F-86BA16133CB1}"/>
              </a:ext>
            </a:extLst>
          </p:cNvPr>
          <p:cNvSpPr txBox="1"/>
          <p:nvPr/>
        </p:nvSpPr>
        <p:spPr>
          <a:xfrm>
            <a:off x="165489" y="1614212"/>
            <a:ext cx="8813022" cy="3154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54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5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endParaRPr lang="en-US" altLang="zh-TW" sz="5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恭讀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《</a:t>
            </a: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 聖保祿宗徒致斐理伯人書 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》</a:t>
            </a:r>
            <a:endParaRPr sz="46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0197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01A7A2F-04AC-B862-C444-713ABF43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D0787229-18A0-460B-B0EC-CE9399F24910}"/>
              </a:ext>
            </a:extLst>
          </p:cNvPr>
          <p:cNvSpPr txBox="1"/>
          <p:nvPr/>
        </p:nvSpPr>
        <p:spPr>
          <a:xfrm>
            <a:off x="396150" y="192001"/>
            <a:ext cx="8351700" cy="650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弟兄們：你們如果在基督內獲得了鼓勵，愛的勸勉，聖神的交往，哀憐和同情，你們就要意見一致，有同樣的愛心，一心一意，思想同樣的事，好使我得到圓滿的喜樂。不論做什麼，不可順從私見，</a:t>
            </a:r>
            <a:endParaRPr lang="zh-TW" altLang="en-US" sz="48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C63858E2-44EE-3460-898D-924E2C631636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11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A605D3C-C199-FB65-BC3B-8D741A0B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F0B98F9B-CCA6-73A8-1DEA-93A581B508AC}"/>
              </a:ext>
            </a:extLst>
          </p:cNvPr>
          <p:cNvSpPr txBox="1"/>
          <p:nvPr/>
        </p:nvSpPr>
        <p:spPr>
          <a:xfrm>
            <a:off x="396150" y="192001"/>
            <a:ext cx="8351700" cy="6586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也不可追求虛榮，要彼此謙讓，該想自己不如人；不可只顧自己，也該關心別人。你們該懷有基督耶穌所懷有的心情。</a:t>
            </a:r>
            <a:endParaRPr lang="en-US" altLang="zh-TW" sz="4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祂雖具有天主的形體，却沒有將自己與天主同等的地位，把持不捨，反而空虛自己，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17AD7FD7-F07F-05D6-A259-3619E4BFBE57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027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86698AD6-7CE3-4A2F-5478-091451E2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CB313EC9-EC13-5E3B-E9C7-17CEADE11A50}"/>
              </a:ext>
            </a:extLst>
          </p:cNvPr>
          <p:cNvSpPr txBox="1"/>
          <p:nvPr/>
        </p:nvSpPr>
        <p:spPr>
          <a:xfrm>
            <a:off x="396150" y="192001"/>
            <a:ext cx="8351700" cy="650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取了奴僕的形體，降生成人，與人相似，形態上完全與人一樣。祂自謙自卑，服從至死，而且死在十字架上。因此，天主高高擧揚祂，賜給祂一個名號</a:t>
            </a:r>
            <a:r>
              <a:rPr lang="en-US" altLang="zh-TW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,</a:t>
            </a: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超越一切名號；使天上、人間和地下的一切，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04480CC1-3E95-29A2-CD00-A7FF59C3C55E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3204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40C213C4-3D3C-C05C-4B3F-7547BE9AD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73E23FD2-5996-12B7-76F8-D9D3082ECD5F}"/>
              </a:ext>
            </a:extLst>
          </p:cNvPr>
          <p:cNvSpPr txBox="1"/>
          <p:nvPr/>
        </p:nvSpPr>
        <p:spPr>
          <a:xfrm>
            <a:off x="396150" y="192001"/>
            <a:ext cx="8351700" cy="355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一聽耶穌的名號，都屈膝叩拜。明認耶穌基督為主，以光榮天主聖父。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2CFF154C-237D-BF56-A34E-404034884548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4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163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14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/>
          <p:nvPr/>
        </p:nvSpPr>
        <p:spPr>
          <a:xfrm>
            <a:off x="393739" y="908720"/>
            <a:ext cx="8351700" cy="3786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福  音  前  歡  呼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imes New Roman"/>
              <a:buNone/>
            </a:pP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8000"/>
              <a:buFont typeface="DFKai-SB"/>
              <a:buNone/>
            </a:pPr>
            <a:r>
              <a:rPr lang="zh-TW" sz="8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阿肋路亞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16"/>
          <p:cNvSpPr/>
          <p:nvPr/>
        </p:nvSpPr>
        <p:spPr>
          <a:xfrm>
            <a:off x="313614" y="256084"/>
            <a:ext cx="8491500" cy="597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Times New Roman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福     音</a:t>
            </a:r>
            <a:endParaRPr sz="6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 dirty="0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主禮：恭讀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altLang="en-US" sz="6000" dirty="0">
                <a:latin typeface="DFKai-SB"/>
                <a:ea typeface="DFKai-SB"/>
                <a:cs typeface="DFKai-SB"/>
                <a:sym typeface="DFKai-SB"/>
              </a:rPr>
              <a:t>瑪竇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福音</a:t>
            </a: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全體：主願光榮歸於祢</a:t>
            </a:r>
            <a:endParaRPr sz="6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/>
          <p:cNvSpPr/>
          <p:nvPr/>
        </p:nvSpPr>
        <p:spPr>
          <a:xfrm>
            <a:off x="326231" y="18009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那時候，耶穌對司祭長和民間長老說：「你們以為怎樣？從前有一個人，他有兩個兒子，他對大兒子說：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孩子！你今天到葡萄園裡去工作罷！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他回答說：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我不去。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但是後來後悔了，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A642FC03-147E-EAD2-A3A4-0883E4D80D0A}"/>
              </a:ext>
            </a:extLst>
          </p:cNvPr>
          <p:cNvSpPr txBox="1"/>
          <p:nvPr/>
        </p:nvSpPr>
        <p:spPr>
          <a:xfrm>
            <a:off x="5902200" y="6457931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BD22DF5D-B572-F22A-F96F-6DBB12BE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82BDCD62-DAD7-18AD-F7C9-B5BCBD54E434}"/>
              </a:ext>
            </a:extLst>
          </p:cNvPr>
          <p:cNvSpPr/>
          <p:nvPr/>
        </p:nvSpPr>
        <p:spPr>
          <a:xfrm>
            <a:off x="326231" y="27948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就去了。他又對第二個也說了同樣的話，第二個回答說：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父親，我去。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後來却沒有去。這兩個人哪一個履行了父親的意願呢？」他們說：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 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「大兒子。」耶穌對他們說：「我實在告訴你們：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E79F086C-8F43-D4E5-8E79-C26CF43118D4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633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EB9069D8-0CED-586D-65C6-F524276A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7797E0F0-CA16-841B-69D6-A3465B9BE749}"/>
              </a:ext>
            </a:extLst>
          </p:cNvPr>
          <p:cNvSpPr/>
          <p:nvPr/>
        </p:nvSpPr>
        <p:spPr>
          <a:xfrm>
            <a:off x="326231" y="279480"/>
            <a:ext cx="8491500" cy="5439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稅務員和娼妓要比你們先進天國。 若翰來到你們這裡，履行了正義，你們不信他，稅務員和娼妓倒信了他；你們看見了以後，仍然不悔悟，還是不信他。」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7349F653-861E-89FD-49EF-E5069D451F2D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576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3"/>
          <p:cNvSpPr/>
          <p:nvPr/>
        </p:nvSpPr>
        <p:spPr>
          <a:xfrm>
            <a:off x="34925" y="1412875"/>
            <a:ext cx="9039501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—基督的福音—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2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28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我們讚美祢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34"/>
          <p:cNvSpPr txBox="1"/>
          <p:nvPr/>
        </p:nvSpPr>
        <p:spPr>
          <a:xfrm>
            <a:off x="1476375" y="2060575"/>
            <a:ext cx="6048375" cy="1446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MingLiu"/>
              <a:buNone/>
            </a:pPr>
            <a:r>
              <a:rPr lang="zh-TW" sz="8800" b="1" i="0" u="none" strike="noStrike" cap="none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講   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35"/>
          <p:cNvSpPr txBox="1"/>
          <p:nvPr/>
        </p:nvSpPr>
        <p:spPr>
          <a:xfrm>
            <a:off x="468313" y="1773238"/>
            <a:ext cx="8424862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天地萬物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無論有形無形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都是祂所創造的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135"/>
          <p:cNvSpPr txBox="1">
            <a:spLocks noGrp="1"/>
          </p:cNvSpPr>
          <p:nvPr>
            <p:ph type="title" idx="4294967295"/>
          </p:nvPr>
        </p:nvSpPr>
        <p:spPr>
          <a:xfrm>
            <a:off x="539750" y="274638"/>
            <a:ext cx="8135938" cy="120967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信    經</a:t>
            </a:r>
            <a:r>
              <a:rPr lang="zh-TW" sz="6600" b="1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            </a:t>
            </a:r>
            <a:r>
              <a:rPr lang="zh-TW" sz="5400" b="1">
                <a:solidFill>
                  <a:srgbClr val="FF0000"/>
                </a:solidFill>
              </a:rPr>
              <a:t>　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36"/>
          <p:cNvSpPr txBox="1"/>
          <p:nvPr/>
        </p:nvSpPr>
        <p:spPr>
          <a:xfrm>
            <a:off x="1025456" y="476250"/>
            <a:ext cx="5688012" cy="605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我信唯一的主、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耶穌基督，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天主的獨生子。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祂在萬世之前，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由聖父所生。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37"/>
          <p:cNvSpPr txBox="1"/>
          <p:nvPr/>
        </p:nvSpPr>
        <p:spPr>
          <a:xfrm>
            <a:off x="755650" y="1274763"/>
            <a:ext cx="8064500" cy="3670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祂是出自天主的天主，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出自光明的光明，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出自真天主的真天主。</a:t>
            </a:r>
            <a:endParaRPr sz="62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38"/>
          <p:cNvSpPr/>
          <p:nvPr/>
        </p:nvSpPr>
        <p:spPr>
          <a:xfrm>
            <a:off x="539750" y="920750"/>
            <a:ext cx="8353425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祂是聖父所生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而非聖父所造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與聖父同性同體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萬物是藉著祂而造成的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39"/>
          <p:cNvSpPr/>
          <p:nvPr/>
        </p:nvSpPr>
        <p:spPr>
          <a:xfrm>
            <a:off x="538575" y="188925"/>
            <a:ext cx="80967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祂為了我們人類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並為了我們的得救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從天降下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80" name="Google Shape;880;p139"/>
          <p:cNvSpPr/>
          <p:nvPr/>
        </p:nvSpPr>
        <p:spPr>
          <a:xfrm>
            <a:off x="2751138" y="3606800"/>
            <a:ext cx="3476625" cy="83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DFKai-SB"/>
              <a:buNone/>
            </a:pP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鞠 躬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4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1" name="Google Shape;881;p139"/>
          <p:cNvSpPr/>
          <p:nvPr/>
        </p:nvSpPr>
        <p:spPr>
          <a:xfrm>
            <a:off x="34925" y="4289425"/>
            <a:ext cx="8929688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祂因聖神由童貞瑪利亞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取得肉軀，而成為人</a:t>
            </a: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endParaRPr sz="6000" b="1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40"/>
          <p:cNvSpPr txBox="1"/>
          <p:nvPr/>
        </p:nvSpPr>
        <p:spPr>
          <a:xfrm>
            <a:off x="233375" y="404825"/>
            <a:ext cx="8743200" cy="5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祂在般雀比拉多執政時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為我們被釘在十字架上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受難而被埋葬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祂正如聖經所載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第三日復活了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41"/>
          <p:cNvSpPr txBox="1"/>
          <p:nvPr/>
        </p:nvSpPr>
        <p:spPr>
          <a:xfrm>
            <a:off x="410334" y="436493"/>
            <a:ext cx="7200900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祂升了天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坐在聖父的右邊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祂還要光榮地降來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審判生者死者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祂的神國萬世無疆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142"/>
          <p:cNvSpPr txBox="1"/>
          <p:nvPr/>
        </p:nvSpPr>
        <p:spPr>
          <a:xfrm>
            <a:off x="556849" y="98309"/>
            <a:ext cx="7989000" cy="669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我信聖神，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祂是主及賦予生命者，由聖父聖子所共發。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祂和聖父聖子，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同受欽崇，同享光榮。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祂曾藉先知們發言。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43"/>
          <p:cNvSpPr txBox="1"/>
          <p:nvPr/>
        </p:nvSpPr>
        <p:spPr>
          <a:xfrm>
            <a:off x="539750" y="549275"/>
            <a:ext cx="8928100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至聖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從宗徒傳下來的教會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02" name="Google Shape;902;p143"/>
          <p:cNvSpPr/>
          <p:nvPr/>
        </p:nvSpPr>
        <p:spPr>
          <a:xfrm>
            <a:off x="611188" y="3281363"/>
            <a:ext cx="8424862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我承認赦罪的聖洗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只有一個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44"/>
          <p:cNvSpPr/>
          <p:nvPr/>
        </p:nvSpPr>
        <p:spPr>
          <a:xfrm>
            <a:off x="675931" y="1027181"/>
            <a:ext cx="6985000" cy="3449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我期待死人的復活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及來世的生命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45"/>
          <p:cNvSpPr txBox="1"/>
          <p:nvPr/>
        </p:nvSpPr>
        <p:spPr>
          <a:xfrm>
            <a:off x="468313" y="692150"/>
            <a:ext cx="8064500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</a:t>
            </a:r>
            <a:r>
              <a:rPr lang="zh-TW" sz="85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信  友  禱  詞</a:t>
            </a: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Times New Roman"/>
              <a:buNone/>
            </a:pP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領：我們同聲祈禱</a:t>
            </a:r>
            <a:endParaRPr sz="6600" b="1" i="0" u="none" strike="noStrike" cap="none">
              <a:solidFill>
                <a:schemeClr val="dk1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全體：求主俯聽我們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46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聖方濟，我們的弟兄，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八百年前你以平安的心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迎向「死亡姊妹」，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求你為我們轉求上主。</a:t>
            </a:r>
            <a:endParaRPr/>
          </a:p>
        </p:txBody>
      </p:sp>
      <p:sp>
        <p:nvSpPr>
          <p:cNvPr id="918" name="Google Shape;918;p146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47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在十字苦像前，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你認出了真正的平安。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請教導我們在基督內 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找到一切和好的泉源。</a:t>
            </a:r>
            <a:endParaRPr/>
          </a:p>
        </p:txBody>
      </p:sp>
      <p:sp>
        <p:nvSpPr>
          <p:cNvPr id="924" name="Google Shape;924;p147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148"/>
          <p:cNvSpPr/>
          <p:nvPr/>
        </p:nvSpPr>
        <p:spPr>
          <a:xfrm>
            <a:off x="103031" y="103032"/>
            <a:ext cx="8944500" cy="6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你曾手無寸鐵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跨越戰爭與誤解。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求你賜給我們勇氣，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在世界築起疆界之處</a:t>
            </a:r>
            <a:endParaRPr sz="5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建立橋樑。</a:t>
            </a:r>
            <a:endParaRPr/>
          </a:p>
        </p:txBody>
      </p:sp>
      <p:sp>
        <p:nvSpPr>
          <p:cNvPr id="930" name="Google Shape;930;p148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49"/>
          <p:cNvSpPr/>
          <p:nvPr/>
        </p:nvSpPr>
        <p:spPr>
          <a:xfrm>
            <a:off x="-122420" y="103032"/>
            <a:ext cx="9388800" cy="5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在充滿衝突與分裂的時代，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願我們成為締造和平的人，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以生命見證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基督所賜的平安。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阿們</a:t>
            </a:r>
            <a:endParaRPr/>
          </a:p>
        </p:txBody>
      </p:sp>
      <p:sp>
        <p:nvSpPr>
          <p:cNvPr id="936" name="Google Shape;936;p149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50"/>
          <p:cNvSpPr txBox="1"/>
          <p:nvPr/>
        </p:nvSpPr>
        <p:spPr>
          <a:xfrm>
            <a:off x="858631" y="4207605"/>
            <a:ext cx="7454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150"/>
          <p:cNvSpPr txBox="1">
            <a:spLocks noGrp="1"/>
          </p:cNvSpPr>
          <p:nvPr>
            <p:ph type="title" idx="4294967295"/>
          </p:nvPr>
        </p:nvSpPr>
        <p:spPr>
          <a:xfrm>
            <a:off x="413475" y="345752"/>
            <a:ext cx="84963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C"/>
                </a:solidFill>
                <a:latin typeface="PMingLiu-ExtB"/>
                <a:ea typeface="PMingLiu-ExtB"/>
                <a:cs typeface="PMingLiu-ExtB"/>
                <a:sym typeface="PMingLiu-ExtB"/>
              </a:rPr>
              <a:t>聖   祭   禮   儀   </a:t>
            </a:r>
            <a:endParaRPr sz="7200" b="1">
              <a:solidFill>
                <a:srgbClr val="E80000"/>
              </a:solidFill>
              <a:latin typeface="PMingLiu-ExtB"/>
              <a:ea typeface="PMingLiu-ExtB"/>
              <a:cs typeface="PMingLiu-ExtB"/>
              <a:sym typeface="PMingLiu-ExtB"/>
            </a:endParaRPr>
          </a:p>
        </p:txBody>
      </p:sp>
      <p:sp>
        <p:nvSpPr>
          <p:cNvPr id="944" name="Google Shape;944;p150"/>
          <p:cNvSpPr/>
          <p:nvPr/>
        </p:nvSpPr>
        <p:spPr>
          <a:xfrm>
            <a:off x="2566050" y="2990656"/>
            <a:ext cx="40119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奉  獻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45" name="Google Shape;945;p150"/>
          <p:cNvSpPr txBox="1">
            <a:spLocks noGrp="1"/>
          </p:cNvSpPr>
          <p:nvPr>
            <p:ph type="title" idx="4294967295"/>
          </p:nvPr>
        </p:nvSpPr>
        <p:spPr>
          <a:xfrm>
            <a:off x="628662" y="3981738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獻於天主</a:t>
            </a:r>
            <a:endParaRPr sz="72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51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獻於天主</a:t>
            </a:r>
            <a:endParaRPr/>
          </a:p>
        </p:txBody>
      </p:sp>
      <p:sp>
        <p:nvSpPr>
          <p:cNvPr id="951" name="Google Shape;951;p151"/>
          <p:cNvSpPr txBox="1">
            <a:spLocks noGrp="1"/>
          </p:cNvSpPr>
          <p:nvPr>
            <p:ph type="body" idx="1"/>
          </p:nvPr>
        </p:nvSpPr>
        <p:spPr>
          <a:xfrm>
            <a:off x="119062" y="836612"/>
            <a:ext cx="8858400" cy="43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我們聚在一起讚美天主，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獻上我的禮物。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請悦納我的愛與苦、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幸福和無助。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仰望祢，朝拜祢，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我心再沒有失望，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只有祢使我心靈，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走出黑暗迎向光明。</a:t>
            </a:r>
            <a:endParaRPr/>
          </a:p>
        </p:txBody>
      </p:sp>
      <p:sp>
        <p:nvSpPr>
          <p:cNvPr id="952" name="Google Shape;952;p151"/>
          <p:cNvSpPr txBox="1"/>
          <p:nvPr/>
        </p:nvSpPr>
        <p:spPr>
          <a:xfrm>
            <a:off x="588010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獻於天主 1 of 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52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獻於天主</a:t>
            </a:r>
            <a:endParaRPr/>
          </a:p>
        </p:txBody>
      </p:sp>
      <p:sp>
        <p:nvSpPr>
          <p:cNvPr id="958" name="Google Shape;958;p152"/>
          <p:cNvSpPr txBox="1">
            <a:spLocks noGrp="1"/>
          </p:cNvSpPr>
          <p:nvPr>
            <p:ph type="body" idx="1"/>
          </p:nvPr>
        </p:nvSpPr>
        <p:spPr>
          <a:xfrm>
            <a:off x="119062" y="836612"/>
            <a:ext cx="8858400" cy="43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麵麥餅酒獻於天主，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成為主的全部。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基督的體血充滿我，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>
                <a:latin typeface="Microsoft YaHei"/>
                <a:ea typeface="Microsoft YaHei"/>
                <a:cs typeface="Microsoft YaHei"/>
                <a:sym typeface="Microsoft YaHei"/>
              </a:rPr>
              <a:t>賜</a:t>
            </a: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予源源生命。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仰望祢，朝拜祢，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我心再沒有失望，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只有祢使我心靈，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走出黑暗迎向光明。</a:t>
            </a:r>
            <a:endParaRPr/>
          </a:p>
        </p:txBody>
      </p:sp>
      <p:sp>
        <p:nvSpPr>
          <p:cNvPr id="959" name="Google Shape;959;p152"/>
          <p:cNvSpPr txBox="1"/>
          <p:nvPr/>
        </p:nvSpPr>
        <p:spPr>
          <a:xfrm>
            <a:off x="588010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獻於天主 2 of 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53"/>
          <p:cNvSpPr txBox="1">
            <a:spLocks noGrp="1"/>
          </p:cNvSpPr>
          <p:nvPr>
            <p:ph type="title"/>
          </p:nvPr>
        </p:nvSpPr>
        <p:spPr>
          <a:xfrm>
            <a:off x="604837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獻於天主</a:t>
            </a:r>
            <a:endParaRPr/>
          </a:p>
        </p:txBody>
      </p:sp>
      <p:sp>
        <p:nvSpPr>
          <p:cNvPr id="965" name="Google Shape;965;p153"/>
          <p:cNvSpPr txBox="1">
            <a:spLocks noGrp="1"/>
          </p:cNvSpPr>
          <p:nvPr>
            <p:ph type="body" idx="1"/>
          </p:nvPr>
        </p:nvSpPr>
        <p:spPr>
          <a:xfrm>
            <a:off x="119062" y="836612"/>
            <a:ext cx="8858400" cy="43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一切所作所為因主聖名，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盡心盡力付出。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成功失敗皆無所怨，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因吾主深知辛苦。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仰望祢，朝拜祢，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我心再沒有失望，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只有祢使我心靈，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200"/>
              <a:buFont typeface="Arial"/>
              <a:buNone/>
            </a:pPr>
            <a:r>
              <a:rPr lang="zh-TW" sz="52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走出黑暗迎向光明。</a:t>
            </a:r>
            <a:br>
              <a:rPr lang="zh-TW" sz="52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966" name="Google Shape;966;p153"/>
          <p:cNvSpPr txBox="1"/>
          <p:nvPr/>
        </p:nvSpPr>
        <p:spPr>
          <a:xfrm>
            <a:off x="5880100" y="6308725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獻於天主 3 of 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54"/>
          <p:cNvSpPr txBox="1"/>
          <p:nvPr/>
        </p:nvSpPr>
        <p:spPr>
          <a:xfrm>
            <a:off x="398462" y="379210"/>
            <a:ext cx="8347075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各位教友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請你們祈禱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望全能的天主聖父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收納我和你們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共同奉獻的聖祭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55"/>
          <p:cNvSpPr txBox="1"/>
          <p:nvPr/>
        </p:nvSpPr>
        <p:spPr>
          <a:xfrm>
            <a:off x="574675" y="260350"/>
            <a:ext cx="7958138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望上主從祢的手中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收納這個聖祭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為讚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美並光榮祂的聖名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也為我們和祂整個聖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教會的益處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56"/>
          <p:cNvSpPr/>
          <p:nvPr/>
        </p:nvSpPr>
        <p:spPr>
          <a:xfrm>
            <a:off x="323850" y="1844675"/>
            <a:ext cx="8351838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主禮：……….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以上所求是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靠我們的主基督。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82" name="Google Shape;982;p156"/>
          <p:cNvSpPr txBox="1"/>
          <p:nvPr/>
        </p:nvSpPr>
        <p:spPr>
          <a:xfrm>
            <a:off x="468313" y="404813"/>
            <a:ext cx="8207375" cy="1152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獻     禮     經</a:t>
            </a:r>
            <a:endParaRPr sz="72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157"/>
          <p:cNvSpPr txBox="1"/>
          <p:nvPr/>
        </p:nvSpPr>
        <p:spPr>
          <a:xfrm>
            <a:off x="250825" y="1700213"/>
            <a:ext cx="8569325" cy="448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請舉心向上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我們全心歸向上主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157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157"/>
          <p:cNvSpPr txBox="1">
            <a:spLocks noGrp="1"/>
          </p:cNvSpPr>
          <p:nvPr>
            <p:ph type="title" idx="4294967295"/>
          </p:nvPr>
        </p:nvSpPr>
        <p:spPr>
          <a:xfrm>
            <a:off x="468313" y="404813"/>
            <a:ext cx="8207375" cy="1079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感     恩     經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58"/>
          <p:cNvSpPr txBox="1"/>
          <p:nvPr/>
        </p:nvSpPr>
        <p:spPr>
          <a:xfrm>
            <a:off x="387350" y="692150"/>
            <a:ext cx="842486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請大家感謝上主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我們的天主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158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158"/>
          <p:cNvSpPr/>
          <p:nvPr/>
        </p:nvSpPr>
        <p:spPr>
          <a:xfrm>
            <a:off x="315913" y="3797714"/>
            <a:ext cx="86487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這是理所當然的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59"/>
          <p:cNvSpPr/>
          <p:nvPr/>
        </p:nvSpPr>
        <p:spPr>
          <a:xfrm>
            <a:off x="539750" y="260350"/>
            <a:ext cx="8296275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萬有的主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祢的光榮充滿天地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奉主名而來的當受讚美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160"/>
          <p:cNvSpPr txBox="1">
            <a:spLocks noGrp="1"/>
          </p:cNvSpPr>
          <p:nvPr>
            <p:ph type="title"/>
          </p:nvPr>
        </p:nvSpPr>
        <p:spPr>
          <a:xfrm>
            <a:off x="539750" y="1628775"/>
            <a:ext cx="8064500" cy="1430338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8800" b="1">
                <a:solidFill>
                  <a:srgbClr val="212163"/>
                </a:solidFill>
                <a:latin typeface="Arial"/>
                <a:ea typeface="Arial"/>
                <a:cs typeface="Arial"/>
                <a:sym typeface="Arial"/>
              </a:rPr>
              <a:t>成  聖  體  禮</a:t>
            </a:r>
            <a:endParaRPr/>
          </a:p>
        </p:txBody>
      </p:sp>
      <p:sp>
        <p:nvSpPr>
          <p:cNvPr id="1007" name="Google Shape;1007;p160"/>
          <p:cNvSpPr txBox="1"/>
          <p:nvPr/>
        </p:nvSpPr>
        <p:spPr>
          <a:xfrm>
            <a:off x="2627313" y="3644900"/>
            <a:ext cx="367347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【請跪下】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61"/>
          <p:cNvSpPr txBox="1"/>
          <p:nvPr/>
        </p:nvSpPr>
        <p:spPr>
          <a:xfrm>
            <a:off x="323850" y="814178"/>
            <a:ext cx="8713788" cy="4745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3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我們傳報祢的聖死，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我們歌頌祢的復活，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我們期待祢光榮地來臨。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162"/>
          <p:cNvSpPr/>
          <p:nvPr/>
        </p:nvSpPr>
        <p:spPr>
          <a:xfrm>
            <a:off x="363606" y="484325"/>
            <a:ext cx="8343072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全能的天主聖父,愿一切崇敬和榮耀, 藉著基督, 偕同基督, 在基督內, 並聯合聖神, 都歸於祢, 直到永遠。</a:t>
            </a:r>
            <a:r>
              <a:rPr lang="zh-TW" sz="62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62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62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163"/>
          <p:cNvSpPr txBox="1">
            <a:spLocks noGrp="1"/>
          </p:cNvSpPr>
          <p:nvPr>
            <p:ph type="title"/>
          </p:nvPr>
        </p:nvSpPr>
        <p:spPr>
          <a:xfrm>
            <a:off x="539750" y="333375"/>
            <a:ext cx="7991475" cy="1223963"/>
          </a:xfrm>
          <a:prstGeom prst="rect">
            <a:avLst/>
          </a:prstGeom>
          <a:noFill/>
          <a:ln w="9525" cap="flat" cmpd="sng">
            <a:solidFill>
              <a:srgbClr val="EF1903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領   聖   體   禮</a:t>
            </a:r>
            <a:endParaRPr/>
          </a:p>
        </p:txBody>
      </p:sp>
      <p:sp>
        <p:nvSpPr>
          <p:cNvPr id="1024" name="Google Shape;1024;p163"/>
          <p:cNvSpPr txBox="1"/>
          <p:nvPr/>
        </p:nvSpPr>
        <p:spPr>
          <a:xfrm>
            <a:off x="395288" y="1700213"/>
            <a:ext cx="8569325" cy="609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：…… 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我們的天父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願祢的名受顯揚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願祢的國來臨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願祢的旨意奉行在人間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如同在天上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64"/>
          <p:cNvSpPr txBox="1"/>
          <p:nvPr/>
        </p:nvSpPr>
        <p:spPr>
          <a:xfrm>
            <a:off x="468313" y="115888"/>
            <a:ext cx="8280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求祢今天賞給我們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日用的食糧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求祢寬恕我們的罪過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如同我們寬恕別人一樣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不要讓我們陷於誘惑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但救我們免於凶惡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4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164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65"/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　</a:t>
            </a:r>
            <a:endParaRPr/>
          </a:p>
        </p:txBody>
      </p:sp>
      <p:sp>
        <p:nvSpPr>
          <p:cNvPr id="1036" name="Google Shape;1036;p165"/>
          <p:cNvSpPr txBox="1"/>
          <p:nvPr/>
        </p:nvSpPr>
        <p:spPr>
          <a:xfrm>
            <a:off x="755650" y="115888"/>
            <a:ext cx="6484938" cy="618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天下萬國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普世權威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  一切榮耀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永歸於祢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66"/>
          <p:cNvSpPr/>
          <p:nvPr/>
        </p:nvSpPr>
        <p:spPr>
          <a:xfrm>
            <a:off x="250824" y="0"/>
            <a:ext cx="8595001" cy="6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祢是天主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永生永王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67"/>
          <p:cNvSpPr txBox="1"/>
          <p:nvPr/>
        </p:nvSpPr>
        <p:spPr>
          <a:xfrm>
            <a:off x="179388" y="625475"/>
            <a:ext cx="856932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願主的平安常與你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167"/>
          <p:cNvSpPr txBox="1"/>
          <p:nvPr/>
        </p:nvSpPr>
        <p:spPr>
          <a:xfrm>
            <a:off x="179388" y="4437063"/>
            <a:ext cx="8569325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請大家互祝平安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167"/>
          <p:cNvSpPr txBox="1"/>
          <p:nvPr/>
        </p:nvSpPr>
        <p:spPr>
          <a:xfrm>
            <a:off x="179388" y="2917825"/>
            <a:ext cx="85693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68"/>
          <p:cNvSpPr txBox="1"/>
          <p:nvPr/>
        </p:nvSpPr>
        <p:spPr>
          <a:xfrm>
            <a:off x="739327" y="39757"/>
            <a:ext cx="7728809" cy="6961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求祢賜給我們平安。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69"/>
          <p:cNvSpPr txBox="1"/>
          <p:nvPr/>
        </p:nvSpPr>
        <p:spPr>
          <a:xfrm>
            <a:off x="827088" y="476250"/>
            <a:ext cx="7632700" cy="697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 ,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蒙召來赴聖宴的人是有福的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主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我當不起祢到我心裡來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只要祢說一句話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我的靈魂就會痊癒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p170" descr="C:\Users\Josephine\Desktop\imagesCAINE33Q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9613" y="549275"/>
            <a:ext cx="5132387" cy="3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170"/>
          <p:cNvSpPr txBox="1"/>
          <p:nvPr/>
        </p:nvSpPr>
        <p:spPr>
          <a:xfrm flipH="1">
            <a:off x="717550" y="4576763"/>
            <a:ext cx="7921625" cy="1016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zh-TW" sz="6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請教友依序恭領聖體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71"/>
          <p:cNvSpPr txBox="1"/>
          <p:nvPr/>
        </p:nvSpPr>
        <p:spPr>
          <a:xfrm>
            <a:off x="539688" y="358775"/>
            <a:ext cx="8207400" cy="831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領      主      曲 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171"/>
          <p:cNvSpPr txBox="1">
            <a:spLocks noGrp="1"/>
          </p:cNvSpPr>
          <p:nvPr>
            <p:ph type="title" idx="4294967295"/>
          </p:nvPr>
        </p:nvSpPr>
        <p:spPr>
          <a:xfrm>
            <a:off x="201700" y="2575225"/>
            <a:ext cx="8801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72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</a:t>
            </a:r>
            <a:endParaRPr/>
          </a:p>
        </p:txBody>
      </p:sp>
      <p:sp>
        <p:nvSpPr>
          <p:cNvPr id="1077" name="Google Shape;1077;p172"/>
          <p:cNvSpPr txBox="1">
            <a:spLocks noGrp="1"/>
          </p:cNvSpPr>
          <p:nvPr>
            <p:ph type="body" idx="1"/>
          </p:nvPr>
        </p:nvSpPr>
        <p:spPr>
          <a:xfrm>
            <a:off x="46990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生活的挑戰不免於失敗，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人的不足不能再是藉口，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我們常祈禱但未必更聖，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我們克苦著誘惑仍常襲，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我們的善志未必全做到，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我們勞苦著仍無毫無所獲。</a:t>
            </a:r>
            <a:endParaRPr/>
          </a:p>
        </p:txBody>
      </p:sp>
      <p:sp>
        <p:nvSpPr>
          <p:cNvPr id="1078" name="Google Shape;1078;p172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73"/>
          <p:cNvSpPr txBox="1">
            <a:spLocks noGrp="1"/>
          </p:cNvSpPr>
          <p:nvPr>
            <p:ph type="title"/>
          </p:nvPr>
        </p:nvSpPr>
        <p:spPr>
          <a:xfrm>
            <a:off x="539750" y="-242887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</a:t>
            </a:r>
            <a:endParaRPr/>
          </a:p>
        </p:txBody>
      </p:sp>
      <p:sp>
        <p:nvSpPr>
          <p:cNvPr id="1085" name="Google Shape;1085;p173"/>
          <p:cNvSpPr txBox="1">
            <a:spLocks noGrp="1"/>
          </p:cNvSpPr>
          <p:nvPr>
            <p:ph type="body" idx="1"/>
          </p:nvPr>
        </p:nvSpPr>
        <p:spPr>
          <a:xfrm>
            <a:off x="469900" y="908050"/>
            <a:ext cx="8567700" cy="44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主說划向深處去。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生活雖然困難不斷，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仍應重新開始。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OH… 給、都給、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全部都給。OH…給、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都給、全部都給。</a:t>
            </a:r>
            <a:endParaRPr/>
          </a:p>
        </p:txBody>
      </p:sp>
      <p:sp>
        <p:nvSpPr>
          <p:cNvPr id="1086" name="Google Shape;1086;p173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74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</a:t>
            </a:r>
            <a:endParaRPr/>
          </a:p>
        </p:txBody>
      </p:sp>
      <p:sp>
        <p:nvSpPr>
          <p:cNvPr id="1093" name="Google Shape;1093;p174"/>
          <p:cNvSpPr txBox="1">
            <a:spLocks noGrp="1"/>
          </p:cNvSpPr>
          <p:nvPr>
            <p:ph type="body" idx="1"/>
          </p:nvPr>
        </p:nvSpPr>
        <p:spPr>
          <a:xfrm>
            <a:off x="503237" y="765175"/>
            <a:ext cx="85692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耶穌常會向人們借東西，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因為所有一切原屬於祂，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祂借了馬槽誕生於人間，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祂借了船隻在湖邊宣講，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祂借了海綿苦架上解渴，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祂借了長槍揭露了聖心。</a:t>
            </a:r>
            <a:endParaRPr/>
          </a:p>
        </p:txBody>
      </p:sp>
      <p:sp>
        <p:nvSpPr>
          <p:cNvPr id="1094" name="Google Shape;1094;p174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75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</a:t>
            </a:r>
            <a:endParaRPr/>
          </a:p>
        </p:txBody>
      </p:sp>
      <p:sp>
        <p:nvSpPr>
          <p:cNvPr id="1101" name="Google Shape;1101;p175"/>
          <p:cNvSpPr txBox="1">
            <a:spLocks noGrp="1"/>
          </p:cNvSpPr>
          <p:nvPr>
            <p:ph type="body" idx="1"/>
          </p:nvPr>
        </p:nvSpPr>
        <p:spPr>
          <a:xfrm>
            <a:off x="32385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那麼為何耶穌就不能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用我易碎瓦器，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擁有祂的寶貝？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OH… 給、都給、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全部都給。OH…給、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都給、全部都給。</a:t>
            </a:r>
            <a:endParaRPr sz="60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7145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102" name="Google Shape;1102;p175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給、都給、全部都給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176"/>
          <p:cNvSpPr txBox="1"/>
          <p:nvPr/>
        </p:nvSpPr>
        <p:spPr>
          <a:xfrm>
            <a:off x="323850" y="1857375"/>
            <a:ext cx="9217025" cy="430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，……</a:t>
            </a: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以上所求是靠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我們的主基督</a:t>
            </a:r>
            <a:r>
              <a:rPr lang="zh-TW" sz="4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09" name="Google Shape;1109;p176"/>
          <p:cNvSpPr txBox="1"/>
          <p:nvPr/>
        </p:nvSpPr>
        <p:spPr>
          <a:xfrm>
            <a:off x="250825" y="404813"/>
            <a:ext cx="8642350" cy="13684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領  聖  體  後  經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77"/>
          <p:cNvSpPr txBox="1"/>
          <p:nvPr/>
        </p:nvSpPr>
        <p:spPr>
          <a:xfrm>
            <a:off x="392113" y="2628900"/>
            <a:ext cx="8439150" cy="4229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降福你們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全體：阿們。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5" name="Google Shape;1115;p177"/>
          <p:cNvSpPr/>
          <p:nvPr/>
        </p:nvSpPr>
        <p:spPr>
          <a:xfrm>
            <a:off x="395288" y="404813"/>
            <a:ext cx="9223375" cy="112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177"/>
          <p:cNvSpPr/>
          <p:nvPr/>
        </p:nvSpPr>
        <p:spPr>
          <a:xfrm>
            <a:off x="395288" y="1412875"/>
            <a:ext cx="8748712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也與你心靈同在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78"/>
          <p:cNvSpPr txBox="1"/>
          <p:nvPr/>
        </p:nvSpPr>
        <p:spPr>
          <a:xfrm>
            <a:off x="795338" y="1700213"/>
            <a:ext cx="83058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彌撒禮成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去傳報福音吧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178"/>
          <p:cNvSpPr/>
          <p:nvPr/>
        </p:nvSpPr>
        <p:spPr>
          <a:xfrm>
            <a:off x="624754" y="4903354"/>
            <a:ext cx="8208962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79"/>
          <p:cNvSpPr txBox="1"/>
          <p:nvPr/>
        </p:nvSpPr>
        <p:spPr>
          <a:xfrm>
            <a:off x="683425" y="1379960"/>
            <a:ext cx="7777200" cy="847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禮      成      曲</a:t>
            </a:r>
            <a:endParaRPr sz="4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79"/>
          <p:cNvSpPr txBox="1">
            <a:spLocks noGrp="1"/>
          </p:cNvSpPr>
          <p:nvPr>
            <p:ph type="title"/>
          </p:nvPr>
        </p:nvSpPr>
        <p:spPr>
          <a:xfrm>
            <a:off x="374650" y="3023438"/>
            <a:ext cx="841375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0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</a:t>
            </a:r>
            <a:endParaRPr sz="7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80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</a:t>
            </a:r>
            <a:endParaRPr/>
          </a:p>
        </p:txBody>
      </p:sp>
      <p:sp>
        <p:nvSpPr>
          <p:cNvPr id="1135" name="Google Shape;1135;p180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祢賜的福如春雨，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我在其中歡欣讚美祢。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祢賜的生命是泉源，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在我心中更新不窮。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讓我們張開讚美的口，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舉起敬拜的手，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主將賜福在我們之中。</a:t>
            </a:r>
            <a:endParaRPr/>
          </a:p>
        </p:txBody>
      </p:sp>
      <p:sp>
        <p:nvSpPr>
          <p:cNvPr id="1136" name="Google Shape;1136;p180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2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81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</a:t>
            </a:r>
            <a:endParaRPr/>
          </a:p>
        </p:txBody>
      </p:sp>
      <p:sp>
        <p:nvSpPr>
          <p:cNvPr id="1143" name="Google Shape;1143;p181"/>
          <p:cNvSpPr txBox="1">
            <a:spLocks noGrp="1"/>
          </p:cNvSpPr>
          <p:nvPr>
            <p:ph type="body" idx="1"/>
          </p:nvPr>
        </p:nvSpPr>
        <p:spPr>
          <a:xfrm>
            <a:off x="46990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讓我們獻上、獻上、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將讚美尊榮，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全都向主獻上。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而主將賜下、賜下、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主的恩典，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將如春雨降下。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b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144" name="Google Shape;1144;p181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主賜福如春雨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2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22_預設簡報設計">
  <a:themeElements>
    <a:clrScheme name="1_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3651</Words>
  <Application>Microsoft Macintosh PowerPoint</Application>
  <PresentationFormat>On-screen Show (4:3)</PresentationFormat>
  <Paragraphs>539</Paragraphs>
  <Slides>96</Slides>
  <Notes>90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96</vt:i4>
      </vt:variant>
    </vt:vector>
  </HeadingPairs>
  <TitlesOfParts>
    <vt:vector size="112" baseType="lpstr">
      <vt:lpstr>DFKai-SB</vt:lpstr>
      <vt:lpstr>Microsoft Yahei</vt:lpstr>
      <vt:lpstr>Microsoft Yahei</vt:lpstr>
      <vt:lpstr>Microsoft Yahei</vt:lpstr>
      <vt:lpstr>PMingLiu</vt:lpstr>
      <vt:lpstr>PMingLiu-ExtB</vt:lpstr>
      <vt:lpstr>Arial</vt:lpstr>
      <vt:lpstr>Calibri</vt:lpstr>
      <vt:lpstr>Times New Roman</vt:lpstr>
      <vt:lpstr>22_預設簡報設計</vt:lpstr>
      <vt:lpstr>3_預設簡報設計</vt:lpstr>
      <vt:lpstr>7_預設簡報設計</vt:lpstr>
      <vt:lpstr>12_預設簡報設計</vt:lpstr>
      <vt:lpstr>11_預設簡報設計</vt:lpstr>
      <vt:lpstr>21_預設簡報設計</vt:lpstr>
      <vt:lpstr>Office 佈景主題</vt:lpstr>
      <vt:lpstr>PowerPoint Presentation</vt:lpstr>
      <vt:lpstr>上主祢所加給我們的一切， 都是依照祢公正審判而行的； 因為我們犯了罪背叛了祢，          沒有聽從祢的命令。 但請求祢光耀祢的名， 按照祢的宏大慈悲對待我們。    上主祢所加給我們的一切， 都是依照祢公正審判而行的。         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天主的子女</vt:lpstr>
      <vt:lpstr>致     候     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道   禮   儀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信    經              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祭   禮   儀   </vt:lpstr>
      <vt:lpstr>獻於天主</vt:lpstr>
      <vt:lpstr>獻於天主</vt:lpstr>
      <vt:lpstr>獻於天主</vt:lpstr>
      <vt:lpstr>PowerPoint Presentation</vt:lpstr>
      <vt:lpstr>PowerPoint Presentation</vt:lpstr>
      <vt:lpstr>PowerPoint Presentation</vt:lpstr>
      <vt:lpstr>感     恩     經</vt:lpstr>
      <vt:lpstr>PowerPoint Presentation</vt:lpstr>
      <vt:lpstr>PowerPoint Presentation</vt:lpstr>
      <vt:lpstr>成  聖  體  禮</vt:lpstr>
      <vt:lpstr>PowerPoint Presentation</vt:lpstr>
      <vt:lpstr>PowerPoint Presentation</vt:lpstr>
      <vt:lpstr>領   聖   體   禮</vt:lpstr>
      <vt:lpstr>PowerPoint Presentation</vt:lpstr>
      <vt:lpstr>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給、都給、全部都給</vt:lpstr>
      <vt:lpstr>給、都給、全部都給</vt:lpstr>
      <vt:lpstr>給、都給、全部都給</vt:lpstr>
      <vt:lpstr>給、都給、全部都給</vt:lpstr>
      <vt:lpstr>給、都給、全部都給</vt:lpstr>
      <vt:lpstr>PowerPoint Presentation</vt:lpstr>
      <vt:lpstr>PowerPoint Presentation</vt:lpstr>
      <vt:lpstr>PowerPoint Presentation</vt:lpstr>
      <vt:lpstr>主賜福如春雨</vt:lpstr>
      <vt:lpstr>主賜福如春雨</vt:lpstr>
      <vt:lpstr>主賜福如春雨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Vivian Jen</cp:lastModifiedBy>
  <cp:revision>2</cp:revision>
  <dcterms:modified xsi:type="dcterms:W3CDTF">2026-09-25T06:16:30Z</dcterms:modified>
</cp:coreProperties>
</file>